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1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8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2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6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7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4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0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6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ECBEB-53BF-234F-B024-C2E2D2A3D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RIT Install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2</Words>
  <Application>Microsoft Office PowerPoint</Application>
  <PresentationFormat>Widescreen</PresentationFormat>
  <Paragraphs>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Calibri</vt:lpstr>
      <vt:lpstr>Calibri Light</vt:lpstr>
      <vt:lpstr>Retrospect</vt:lpstr>
      <vt:lpstr>RIT Install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2</cp:revision>
  <dcterms:created xsi:type="dcterms:W3CDTF">2013-01-27T09:14:16Z</dcterms:created>
  <dcterms:modified xsi:type="dcterms:W3CDTF">2024-10-24T01:56:00Z</dcterms:modified>
  <cp:category/>
</cp:coreProperties>
</file>